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1"/>
  </p:sldMasterIdLst>
  <p:sldIdLst>
    <p:sldId id="271" r:id="rId2"/>
    <p:sldId id="258" r:id="rId3"/>
    <p:sldId id="278" r:id="rId4"/>
    <p:sldId id="279" r:id="rId5"/>
    <p:sldId id="280" r:id="rId6"/>
    <p:sldId id="281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CD118A"/>
    <a:srgbClr val="FF66FF"/>
    <a:srgbClr val="EE34AC"/>
    <a:srgbClr val="83D8E1"/>
    <a:srgbClr val="F76F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11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13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18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Straight Connector 10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Straight Connector 19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Straight Connector 15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5" name="Straight Connector 21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6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Oval 22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Oval 23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0" name="Oval 25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1" name="Oval 24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22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86DDD2-83D7-4B15-A961-D08D452BDA22}" type="datetimeFigureOut">
              <a:rPr lang="en-US"/>
              <a:t>21/4/2021</a:t>
            </a:fld>
            <a:endParaRPr lang="en-US"/>
          </a:p>
        </p:txBody>
      </p:sp>
      <p:sp>
        <p:nvSpPr>
          <p:cNvPr id="23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DE844E-9AC8-4BC5-B3B1-40FA15AA5B73}" type="slidenum">
              <a:rPr lang="en-US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EE8BFD-A756-49C5-8B71-1DBBB8E98B83}" type="datetimeFigureOut">
              <a:rPr lang="en-US"/>
              <a:t>21/4/2021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A8B8FB-2F5C-495F-9A4C-BC967EF57CAD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481696-D6AC-46B6-B969-942707DB087C}" type="datetimeFigureOut">
              <a:rPr lang="en-US"/>
              <a:t>21/4/2021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96352C-E4FF-4B69-A903-A0A2098F4810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4078CEAA-0184-4E35-9854-7FEFCB0EDAC8}" type="datetimeFigureOut">
              <a:rPr lang="en-US"/>
              <a:t>21/4/2021</a:t>
            </a:fld>
            <a:endParaRPr lang="en-US"/>
          </a:p>
        </p:txBody>
      </p:sp>
      <p:sp>
        <p:nvSpPr>
          <p:cNvPr id="5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3594AB5F-6968-46EA-8C88-2CD5F9D61987}" type="slidenum">
              <a:rPr lang="en-US"/>
              <a:t>‹#›</a:t>
            </a:fld>
            <a:endParaRPr lang="en-US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9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10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11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Straight Connector 12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Straight Connector 14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Straight Connector 15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Oval 19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Oval 20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Oval 21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Oval 22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Straight Connector 25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8A5966-0E4C-4DCC-8A4E-B730A82D6112}" type="datetimeFigureOut">
              <a:rPr lang="en-US"/>
              <a:t>21/4/2021</a:t>
            </a:fld>
            <a:endParaRPr lang="en-US"/>
          </a:p>
        </p:txBody>
      </p:sp>
      <p:sp>
        <p:nvSpPr>
          <p:cNvPr id="21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1BA7E8-1457-4DA0-B94D-0C48BE808B7D}" type="slidenum">
              <a:rPr lang="en-US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714F9C-BB3B-4DD7-B82C-B4084B80D140}" type="datetimeFigureOut">
              <a:rPr lang="en-US"/>
              <a:t>21/4/2021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75A06F-A6B5-4F00-AEC3-8830D04569B2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CDAC71-C902-4F1B-B898-D423414D66A4}" type="datetimeFigureOut">
              <a:rPr lang="en-US"/>
              <a:t>21/4/2021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A9DEF7-FA33-4094-B731-EAF6D4165950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4CB59582-31F4-4440-B39B-AC46B6D3B6FE}" type="datetimeFigureOut">
              <a:rPr lang="en-US"/>
              <a:t>21/4/2021</a:t>
            </a:fld>
            <a:endParaRPr lang="en-US"/>
          </a:p>
        </p:txBody>
      </p:sp>
      <p:sp>
        <p:nvSpPr>
          <p:cNvPr id="4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9730E89F-6A47-40C6-A897-662AE0FB3CD3}" type="slidenum">
              <a:rPr lang="en-US"/>
              <a:t>‹#›</a:t>
            </a:fld>
            <a:endParaRPr lang="en-US"/>
          </a:p>
        </p:txBody>
      </p:sp>
      <p:sp>
        <p:nvSpPr>
          <p:cNvPr id="5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B0058D-9CB6-4F92-A588-138F6F99C736}" type="datetimeFigureOut">
              <a:rPr lang="en-US"/>
              <a:t>21/4/2021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27ACA1-74A4-4D6D-9FD7-5CE4FE88B5B9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6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7" name="Straight Connector 8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8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Oval 13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Date Placeholder 2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9FF61397-E1C5-4ED3-902B-4F35A8929F0C}" type="datetimeFigureOut">
              <a:rPr lang="en-US"/>
              <a:t>21/4/2021</a:t>
            </a:fld>
            <a:endParaRPr lang="en-US"/>
          </a:p>
        </p:txBody>
      </p:sp>
      <p:sp>
        <p:nvSpPr>
          <p:cNvPr id="13" name="Slide Number Placeholder 2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D180C5A0-4E5E-42C0-8340-C927427B7321}" type="slidenum">
              <a:rPr lang="en-US"/>
              <a:t>‹#›</a:t>
            </a:fld>
            <a:endParaRPr lang="en-US"/>
          </a:p>
        </p:txBody>
      </p:sp>
      <p:sp>
        <p:nvSpPr>
          <p:cNvPr id="14" name="Footer Placeholder 2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Oval 12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1" name="Straight Connector 19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ACA34469-65A7-4D6C-B5FE-81C9BB099066}" type="datetimeFigureOut">
              <a:rPr lang="en-US"/>
              <a:t>21/4/2021</a:t>
            </a:fld>
            <a:endParaRPr lang="en-US"/>
          </a:p>
        </p:txBody>
      </p:sp>
      <p:sp>
        <p:nvSpPr>
          <p:cNvPr id="13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26532F95-9B40-4C67-B58A-5FFFC6B50FB8}" type="slidenum">
              <a:rPr lang="en-US"/>
              <a:t>‹#›</a:t>
            </a:fld>
            <a:endParaRPr lang="en-US"/>
          </a:p>
        </p:txBody>
      </p:sp>
      <p:sp>
        <p:nvSpPr>
          <p:cNvPr id="14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8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ADA225C-741B-45B5-AFAD-2F29DB995D7B}" type="datetimeFigureOut">
              <a:rPr lang="en-US"/>
              <a:t>21/4/2021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anchor="ctr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 smtClean="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DCFD635-433D-4FAF-B759-276730706704}" type="slidenum">
              <a:rPr lang="en-US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anose="02040604050505020304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anose="02040604050505020304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anose="02040604050505020304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anose="02040604050505020304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anose="02040604050505020304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anose="02040604050505020304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anose="02040604050505020304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anose="02040604050505020304" pitchFamily="18" charset="0"/>
        </a:defRPr>
      </a:lvl9pPr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anose="05000000000000000000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anose="05020102010507070707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fontAlgn="base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panose="05000000000000000000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880" algn="l" rtl="0" fontAlgn="base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panose="05000000000000000000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462405" indent="-182880" algn="l" rtl="0" fontAlgn="base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anose="05020102010507070707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 panose="05000000000000000000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7" name="WordArt 5"/>
          <p:cNvSpPr>
            <a:spLocks noChangeArrowheads="1" noChangeShapeType="1" noTextEdit="1"/>
          </p:cNvSpPr>
          <p:nvPr/>
        </p:nvSpPr>
        <p:spPr bwMode="auto">
          <a:xfrm>
            <a:off x="1752600" y="1143000"/>
            <a:ext cx="5867400" cy="1905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12700">
                  <a:solidFill>
                    <a:srgbClr val="EAEAEA"/>
                  </a:solidFill>
                  <a:rou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 Black" panose="020B0A04020102020204"/>
              </a:rPr>
              <a:t>Unit 17: WHAT TOYS DO YOU LIKE?</a:t>
            </a:r>
          </a:p>
          <a:p>
            <a:pPr algn="ctr"/>
            <a:r>
              <a:rPr lang="en-US" sz="3600" kern="10" dirty="0">
                <a:ln w="12700">
                  <a:solidFill>
                    <a:srgbClr val="EAEAEA"/>
                  </a:solidFill>
                  <a:rou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 Black" panose="020B0A04020102020204"/>
              </a:rPr>
              <a:t>Lesson 3: 1, 2, 3</a:t>
            </a:r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Picture 16" descr="hinh-nen-powerpoint-16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708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2362200" y="304800"/>
            <a:ext cx="6324600" cy="13112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sz="4000" b="1">
                <a:solidFill>
                  <a:srgbClr val="FF0000"/>
                </a:solidFill>
                <a:latin typeface="Cooper Black" panose="0208090404030B020404"/>
              </a:rPr>
              <a:t>1. Listen and repeat.</a:t>
            </a:r>
          </a:p>
          <a:p>
            <a:r>
              <a:rPr lang="en-US" sz="4000" b="1">
                <a:latin typeface="Century Schoolbook" panose="02040604050505020304" pitchFamily="18" charset="0"/>
              </a:rPr>
              <a:t> </a:t>
            </a:r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152400" y="2514600"/>
            <a:ext cx="1524000" cy="5191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Century Schoolbook" panose="02040604050505020304" pitchFamily="18" charset="0"/>
              </a:rPr>
              <a:t>i - e</a:t>
            </a: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1143000" y="2590800"/>
            <a:ext cx="1447800" cy="5191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sz="2800" b="1">
                <a:latin typeface="Century Schoolbook" panose="02040604050505020304" pitchFamily="18" charset="0"/>
              </a:rPr>
              <a:t>K</a:t>
            </a:r>
            <a:r>
              <a:rPr lang="en-US" sz="2800" b="1">
                <a:solidFill>
                  <a:srgbClr val="FF0000"/>
                </a:solidFill>
                <a:latin typeface="Century Schoolbook" panose="02040604050505020304" pitchFamily="18" charset="0"/>
              </a:rPr>
              <a:t>i</a:t>
            </a:r>
            <a:r>
              <a:rPr lang="en-US" sz="2800" b="1">
                <a:latin typeface="Century Schoolbook" panose="02040604050505020304" pitchFamily="18" charset="0"/>
              </a:rPr>
              <a:t>t</a:t>
            </a:r>
            <a:r>
              <a:rPr lang="en-US" sz="2800" b="1">
                <a:solidFill>
                  <a:srgbClr val="FF0000"/>
                </a:solidFill>
                <a:latin typeface="Century Schoolbook" panose="02040604050505020304" pitchFamily="18" charset="0"/>
              </a:rPr>
              <a:t>e</a:t>
            </a: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2438400" y="2590800"/>
            <a:ext cx="4191000" cy="9461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sz="2800" b="1">
                <a:latin typeface="Century Schoolbook" panose="02040604050505020304" pitchFamily="18" charset="0"/>
              </a:rPr>
              <a:t>This is my K</a:t>
            </a:r>
            <a:r>
              <a:rPr lang="en-US" sz="2800" b="1">
                <a:solidFill>
                  <a:srgbClr val="FF0000"/>
                </a:solidFill>
                <a:latin typeface="Century Schoolbook" panose="02040604050505020304" pitchFamily="18" charset="0"/>
              </a:rPr>
              <a:t>i</a:t>
            </a:r>
            <a:r>
              <a:rPr lang="en-US" sz="2800" b="1">
                <a:latin typeface="Century Schoolbook" panose="02040604050505020304" pitchFamily="18" charset="0"/>
              </a:rPr>
              <a:t>t</a:t>
            </a:r>
            <a:r>
              <a:rPr lang="en-US" sz="2800" b="1">
                <a:solidFill>
                  <a:srgbClr val="FF0000"/>
                </a:solidFill>
                <a:latin typeface="Century Schoolbook" panose="02040604050505020304" pitchFamily="18" charset="0"/>
              </a:rPr>
              <a:t>e</a:t>
            </a:r>
          </a:p>
          <a:p>
            <a:r>
              <a:rPr lang="en-US" sz="2800" b="1">
                <a:latin typeface="Century Schoolbook" panose="02040604050505020304" pitchFamily="18" charset="0"/>
              </a:rPr>
              <a:t> </a:t>
            </a:r>
          </a:p>
        </p:txBody>
      </p: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152400" y="5105400"/>
            <a:ext cx="914400" cy="5191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Century Schoolbook" panose="02040604050505020304" pitchFamily="18" charset="0"/>
              </a:rPr>
              <a:t>i</a:t>
            </a:r>
          </a:p>
        </p:txBody>
      </p: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685800" y="5105400"/>
            <a:ext cx="1371600" cy="5191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sz="2800" b="1">
                <a:latin typeface="Century Schoolbook" panose="02040604050505020304" pitchFamily="18" charset="0"/>
              </a:rPr>
              <a:t>sh</a:t>
            </a:r>
            <a:r>
              <a:rPr lang="en-US" sz="2800" b="1">
                <a:solidFill>
                  <a:srgbClr val="FF0000"/>
                </a:solidFill>
                <a:latin typeface="Century Schoolbook" panose="02040604050505020304" pitchFamily="18" charset="0"/>
              </a:rPr>
              <a:t>i</a:t>
            </a:r>
            <a:r>
              <a:rPr lang="en-US" sz="2800" b="1">
                <a:latin typeface="Century Schoolbook" panose="02040604050505020304" pitchFamily="18" charset="0"/>
              </a:rPr>
              <a:t>p</a:t>
            </a:r>
          </a:p>
        </p:txBody>
      </p:sp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1981200" y="5181600"/>
            <a:ext cx="3621088" cy="5191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sz="2800" b="1">
                <a:latin typeface="Century Schoolbook" panose="02040604050505020304" pitchFamily="18" charset="0"/>
              </a:rPr>
              <a:t>I like sh</a:t>
            </a:r>
            <a:r>
              <a:rPr lang="en-US" sz="2800" b="1">
                <a:solidFill>
                  <a:srgbClr val="FF0000"/>
                </a:solidFill>
                <a:latin typeface="Century Schoolbook" panose="02040604050505020304" pitchFamily="18" charset="0"/>
              </a:rPr>
              <a:t>i</a:t>
            </a:r>
            <a:r>
              <a:rPr lang="en-US" sz="2800" b="1">
                <a:latin typeface="Century Schoolbook" panose="02040604050505020304" pitchFamily="18" charset="0"/>
              </a:rPr>
              <a:t>ps</a:t>
            </a:r>
          </a:p>
        </p:txBody>
      </p:sp>
      <p:pic>
        <p:nvPicPr>
          <p:cNvPr id="20489" name="Picture 31" descr="cartoon-kite-5.g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00800" y="2133600"/>
            <a:ext cx="25146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90" name="Picture 32" descr="imagess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858000" y="4495800"/>
            <a:ext cx="2286000" cy="184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92" name="Text Box 12"/>
          <p:cNvSpPr txBox="1">
            <a:spLocks noChangeArrowheads="1"/>
          </p:cNvSpPr>
          <p:nvPr/>
        </p:nvSpPr>
        <p:spPr bwMode="auto">
          <a:xfrm>
            <a:off x="1219200" y="3505200"/>
            <a:ext cx="914400" cy="5191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l</a:t>
            </a:r>
            <a:r>
              <a:rPr lang="en-US" sz="2800" b="1">
                <a:solidFill>
                  <a:srgbClr val="FF0066"/>
                </a:solidFill>
              </a:rPr>
              <a:t>i</a:t>
            </a:r>
            <a:r>
              <a:rPr lang="en-US" sz="2800" b="1"/>
              <a:t>k</a:t>
            </a:r>
            <a:r>
              <a:rPr lang="en-US" sz="2800" b="1">
                <a:solidFill>
                  <a:srgbClr val="FF0066"/>
                </a:solidFill>
              </a:rPr>
              <a:t>e</a:t>
            </a:r>
          </a:p>
        </p:txBody>
      </p:sp>
      <p:sp>
        <p:nvSpPr>
          <p:cNvPr id="20493" name="Text Box 13"/>
          <p:cNvSpPr txBox="1">
            <a:spLocks noChangeArrowheads="1"/>
          </p:cNvSpPr>
          <p:nvPr/>
        </p:nvSpPr>
        <p:spPr bwMode="auto">
          <a:xfrm>
            <a:off x="2209800" y="3505200"/>
            <a:ext cx="1219200" cy="5191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n</a:t>
            </a:r>
            <a:r>
              <a:rPr lang="en-US" sz="2800" b="1">
                <a:solidFill>
                  <a:srgbClr val="FF0066"/>
                </a:solidFill>
              </a:rPr>
              <a:t>i</a:t>
            </a:r>
            <a:r>
              <a:rPr lang="en-US" sz="2800" b="1"/>
              <a:t>n</a:t>
            </a:r>
            <a:r>
              <a:rPr lang="en-US" sz="2800" b="1">
                <a:solidFill>
                  <a:srgbClr val="FF0066"/>
                </a:solidFill>
              </a:rPr>
              <a:t>e</a:t>
            </a:r>
          </a:p>
        </p:txBody>
      </p:sp>
      <p:sp>
        <p:nvSpPr>
          <p:cNvPr id="20494" name="Text Box 14"/>
          <p:cNvSpPr txBox="1">
            <a:spLocks noChangeArrowheads="1"/>
          </p:cNvSpPr>
          <p:nvPr/>
        </p:nvSpPr>
        <p:spPr bwMode="auto">
          <a:xfrm>
            <a:off x="3200400" y="3505200"/>
            <a:ext cx="1143000" cy="5191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f</a:t>
            </a:r>
            <a:r>
              <a:rPr lang="en-US" sz="2800" b="1">
                <a:solidFill>
                  <a:srgbClr val="FF0066"/>
                </a:solidFill>
              </a:rPr>
              <a:t>i</a:t>
            </a:r>
            <a:r>
              <a:rPr lang="en-US" sz="2800" b="1"/>
              <a:t>n</a:t>
            </a:r>
            <a:r>
              <a:rPr lang="en-US" sz="2800" b="1">
                <a:solidFill>
                  <a:srgbClr val="FF0066"/>
                </a:solidFill>
              </a:rPr>
              <a:t>e</a:t>
            </a:r>
          </a:p>
        </p:txBody>
      </p:sp>
      <p:sp>
        <p:nvSpPr>
          <p:cNvPr id="20495" name="Text Box 15"/>
          <p:cNvSpPr txBox="1">
            <a:spLocks noChangeArrowheads="1"/>
          </p:cNvSpPr>
          <p:nvPr/>
        </p:nvSpPr>
        <p:spPr bwMode="auto">
          <a:xfrm>
            <a:off x="4114800" y="3505200"/>
            <a:ext cx="1447800" cy="5191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wh</a:t>
            </a:r>
            <a:r>
              <a:rPr lang="en-US" sz="2800" b="1">
                <a:solidFill>
                  <a:srgbClr val="FF0066"/>
                </a:solidFill>
              </a:rPr>
              <a:t>i</a:t>
            </a:r>
            <a:r>
              <a:rPr lang="en-US" sz="2800" b="1"/>
              <a:t>t</a:t>
            </a:r>
            <a:r>
              <a:rPr lang="en-US" sz="2800" b="1">
                <a:solidFill>
                  <a:srgbClr val="FF0066"/>
                </a:solidFill>
              </a:rPr>
              <a:t>e</a:t>
            </a:r>
          </a:p>
        </p:txBody>
      </p:sp>
      <p:sp>
        <p:nvSpPr>
          <p:cNvPr id="20496" name="Text Box 16"/>
          <p:cNvSpPr txBox="1">
            <a:spLocks noChangeArrowheads="1"/>
          </p:cNvSpPr>
          <p:nvPr/>
        </p:nvSpPr>
        <p:spPr bwMode="auto">
          <a:xfrm>
            <a:off x="1219200" y="4191000"/>
            <a:ext cx="990600" cy="5191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f</a:t>
            </a:r>
            <a:r>
              <a:rPr lang="en-US" sz="2800" b="1">
                <a:solidFill>
                  <a:srgbClr val="FF0066"/>
                </a:solidFill>
              </a:rPr>
              <a:t>i</a:t>
            </a:r>
            <a:r>
              <a:rPr lang="en-US" sz="2800" b="1"/>
              <a:t>v</a:t>
            </a:r>
            <a:r>
              <a:rPr lang="en-US" sz="2800" b="1">
                <a:solidFill>
                  <a:srgbClr val="FF0066"/>
                </a:solidFill>
              </a:rPr>
              <a:t>e</a:t>
            </a:r>
          </a:p>
        </p:txBody>
      </p:sp>
      <p:sp>
        <p:nvSpPr>
          <p:cNvPr id="20497" name="Text Box 17"/>
          <p:cNvSpPr txBox="1">
            <a:spLocks noChangeArrowheads="1"/>
          </p:cNvSpPr>
          <p:nvPr/>
        </p:nvSpPr>
        <p:spPr bwMode="auto">
          <a:xfrm>
            <a:off x="838200" y="5867400"/>
            <a:ext cx="990600" cy="5191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f</a:t>
            </a:r>
            <a:r>
              <a:rPr lang="en-US" sz="2800" b="1">
                <a:solidFill>
                  <a:srgbClr val="FF0066"/>
                </a:solidFill>
              </a:rPr>
              <a:t>i</a:t>
            </a:r>
            <a:r>
              <a:rPr lang="en-US" sz="2800" b="1"/>
              <a:t>ll</a:t>
            </a:r>
          </a:p>
        </p:txBody>
      </p:sp>
      <p:sp>
        <p:nvSpPr>
          <p:cNvPr id="20498" name="Text Box 18"/>
          <p:cNvSpPr txBox="1">
            <a:spLocks noChangeArrowheads="1"/>
          </p:cNvSpPr>
          <p:nvPr/>
        </p:nvSpPr>
        <p:spPr bwMode="auto">
          <a:xfrm>
            <a:off x="1524000" y="5867400"/>
            <a:ext cx="1295400" cy="5191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rabb</a:t>
            </a:r>
            <a:r>
              <a:rPr lang="en-US" sz="2800" b="1">
                <a:solidFill>
                  <a:srgbClr val="FF0066"/>
                </a:solidFill>
              </a:rPr>
              <a:t>i</a:t>
            </a:r>
            <a:r>
              <a:rPr lang="en-US" sz="2800" b="1"/>
              <a:t>t</a:t>
            </a:r>
          </a:p>
        </p:txBody>
      </p:sp>
      <p:sp>
        <p:nvSpPr>
          <p:cNvPr id="20499" name="Text Box 19"/>
          <p:cNvSpPr txBox="1">
            <a:spLocks noChangeArrowheads="1"/>
          </p:cNvSpPr>
          <p:nvPr/>
        </p:nvSpPr>
        <p:spPr bwMode="auto">
          <a:xfrm>
            <a:off x="2895600" y="5867400"/>
            <a:ext cx="1143000" cy="5191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F0066"/>
                </a:solidFill>
              </a:rPr>
              <a:t>i</a:t>
            </a:r>
            <a:r>
              <a:rPr lang="en-US" sz="2800" b="1"/>
              <a:t>n</a:t>
            </a:r>
          </a:p>
        </p:txBody>
      </p:sp>
      <p:sp>
        <p:nvSpPr>
          <p:cNvPr id="20500" name="Text Box 20"/>
          <p:cNvSpPr txBox="1">
            <a:spLocks noChangeArrowheads="1"/>
          </p:cNvSpPr>
          <p:nvPr/>
        </p:nvSpPr>
        <p:spPr bwMode="auto">
          <a:xfrm>
            <a:off x="3733800" y="5867400"/>
            <a:ext cx="1447800" cy="5191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p</a:t>
            </a:r>
            <a:r>
              <a:rPr lang="en-US" sz="2800" b="1">
                <a:solidFill>
                  <a:srgbClr val="FF0066"/>
                </a:solidFill>
              </a:rPr>
              <a:t>i</a:t>
            </a:r>
            <a:r>
              <a:rPr lang="en-US" sz="2800" b="1"/>
              <a:t>nk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 tmFilter="0,0; .5, 1; 1, 1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204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204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8" dur="500"/>
                                        <p:tgtEl>
                                          <p:spTgt spid="204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3" dur="2000"/>
                                        <p:tgtEl>
                                          <p:spTgt spid="204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04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04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770" decel="1000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9" dur="770" decel="1000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8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81" dur="77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8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83" dur="77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8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9" dur="500"/>
                                        <p:tgtEl>
                                          <p:spTgt spid="204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204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204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770" decel="100000"/>
                                        <p:tgtEl>
                                          <p:spTgt spid="2049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1" dur="770" decel="100000"/>
                                        <p:tgtEl>
                                          <p:spTgt spid="2049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0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49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3" dur="770" fill="hold"/>
                                        <p:tgtEl>
                                          <p:spTgt spid="204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0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4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05" dur="770" fill="hold"/>
                                        <p:tgtEl>
                                          <p:spTgt spid="204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0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4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770" decel="100000"/>
                                        <p:tgtEl>
                                          <p:spTgt spid="205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2" dur="770" decel="100000"/>
                                        <p:tgtEl>
                                          <p:spTgt spid="205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5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14" dur="770" fill="hold"/>
                                        <p:tgtEl>
                                          <p:spTgt spid="205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5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16" dur="770" fill="hold"/>
                                        <p:tgtEl>
                                          <p:spTgt spid="205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1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5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/>
      <p:bldP spid="27" grpId="0"/>
      <p:bldP spid="28" grpId="0"/>
      <p:bldP spid="29" grpId="0"/>
      <p:bldP spid="20495" grpId="0"/>
      <p:bldP spid="2049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21506" name="Content Placeholder 10" descr="dau-hoi-cham-1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671763" y="1600200"/>
            <a:ext cx="3038475" cy="4873625"/>
          </a:xfrm>
        </p:spPr>
      </p:pic>
      <p:pic>
        <p:nvPicPr>
          <p:cNvPr id="4" name="Picture 3" descr="hinh-nen-powerpoint-16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70866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1508" name="TextBox 4"/>
          <p:cNvSpPr txBox="1">
            <a:spLocks noChangeArrowheads="1"/>
          </p:cNvSpPr>
          <p:nvPr/>
        </p:nvSpPr>
        <p:spPr bwMode="auto">
          <a:xfrm>
            <a:off x="2362200" y="685800"/>
            <a:ext cx="6324600" cy="13112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sz="4000" b="1">
                <a:solidFill>
                  <a:srgbClr val="FF0000"/>
                </a:solidFill>
                <a:latin typeface="Cooper Black" panose="0208090404030B020404"/>
              </a:rPr>
              <a:t>2.Listen and write.</a:t>
            </a:r>
          </a:p>
          <a:p>
            <a:r>
              <a:rPr lang="en-US" sz="4000" b="1">
                <a:latin typeface="Century Schoolbook" panose="02040604050505020304" pitchFamily="18" charset="0"/>
              </a:rPr>
              <a:t> 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762000" y="3429000"/>
            <a:ext cx="7239000" cy="584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sz="3200" b="1">
                <a:latin typeface="Century Schoolbook" panose="02040604050505020304" pitchFamily="18" charset="0"/>
              </a:rPr>
              <a:t>1, I have a new _______.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762000" y="4343400"/>
            <a:ext cx="7239000" cy="584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sz="3200" b="1">
                <a:latin typeface="Century Schoolbook" panose="02040604050505020304" pitchFamily="18" charset="0"/>
              </a:rPr>
              <a:t>2, Do you like _______ ?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4191000" y="3505200"/>
            <a:ext cx="1600200" cy="5191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sz="2800" b="1" i="1">
                <a:solidFill>
                  <a:srgbClr val="FF0000"/>
                </a:solidFill>
                <a:latin typeface="Century Schoolbook" panose="02040604050505020304" pitchFamily="18" charset="0"/>
              </a:rPr>
              <a:t>kite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1371600" y="5029200"/>
            <a:ext cx="2590800" cy="9540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sz="2800" b="1" i="1">
                <a:solidFill>
                  <a:srgbClr val="FF0000"/>
                </a:solidFill>
                <a:latin typeface="Century Schoolbook" panose="02040604050505020304" pitchFamily="18" charset="0"/>
              </a:rPr>
              <a:t>Yes, I do .    </a:t>
            </a:r>
          </a:p>
          <a:p>
            <a:r>
              <a:rPr lang="en-US" sz="2800" b="1" i="1">
                <a:solidFill>
                  <a:srgbClr val="FF0000"/>
                </a:solidFill>
                <a:latin typeface="Century Schoolbook" panose="02040604050505020304" pitchFamily="18" charset="0"/>
              </a:rPr>
              <a:t>No, I don’t .</a:t>
            </a:r>
          </a:p>
        </p:txBody>
      </p:sp>
      <p:sp>
        <p:nvSpPr>
          <p:cNvPr id="10" name="Cloud Callout 9"/>
          <p:cNvSpPr/>
          <p:nvPr/>
        </p:nvSpPr>
        <p:spPr>
          <a:xfrm flipH="1">
            <a:off x="5562600" y="2743200"/>
            <a:ext cx="3581400" cy="3200400"/>
          </a:xfrm>
          <a:prstGeom prst="cloudCallout">
            <a:avLst/>
          </a:prstGeom>
          <a:solidFill>
            <a:srgbClr val="FF00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 b="1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/>
              <a:t>1.Make question for number 1.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/>
              <a:t>2. Answer the number 2.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219200" y="2895600"/>
            <a:ext cx="4572000" cy="5238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sz="2800" b="1" i="1">
                <a:solidFill>
                  <a:srgbClr val="FF0000"/>
                </a:solidFill>
                <a:latin typeface="Century Schoolbook" panose="02040604050505020304" pitchFamily="18" charset="0"/>
              </a:rPr>
              <a:t>What toys do you have ?</a:t>
            </a:r>
          </a:p>
        </p:txBody>
      </p:sp>
      <p:sp>
        <p:nvSpPr>
          <p:cNvPr id="16" name="Left Bracket 15"/>
          <p:cNvSpPr/>
          <p:nvPr/>
        </p:nvSpPr>
        <p:spPr>
          <a:xfrm>
            <a:off x="1295400" y="5257800"/>
            <a:ext cx="76200" cy="533400"/>
          </a:xfrm>
          <a:prstGeom prst="lef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3886200" y="4419600"/>
            <a:ext cx="1289050" cy="5191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sz="2800" b="1" i="1">
                <a:solidFill>
                  <a:srgbClr val="FF0000"/>
                </a:solidFill>
                <a:latin typeface="Century Schoolbook" panose="02040604050505020304" pitchFamily="18" charset="0"/>
              </a:rPr>
              <a:t>ships</a:t>
            </a: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 animBg="1"/>
      <p:bldP spid="16" grpId="0" animBg="1"/>
      <p:bldP spid="1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22530" name="Content Placeholder 3" descr="hinh-nen-powerpoint-de-thuong-1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-152400"/>
            <a:ext cx="9144000" cy="6858000"/>
          </a:xfrm>
        </p:spPr>
      </p:pic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838200" y="1563688"/>
            <a:ext cx="2743200" cy="7016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sz="2000" b="1" i="1">
                <a:latin typeface="Bell MT" panose="02020503060305020303"/>
              </a:rPr>
              <a:t>Do you like toys?</a:t>
            </a:r>
          </a:p>
          <a:p>
            <a:endParaRPr lang="en-US" sz="2000" b="1" i="1">
              <a:latin typeface="Bell MT" panose="02020503060305020303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5638800" y="4767263"/>
            <a:ext cx="2743200" cy="4000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sz="2000" b="1" i="1">
                <a:latin typeface="Bell MT" panose="02020503060305020303"/>
              </a:rPr>
              <a:t>I like cats. I like cats.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066800" y="4292600"/>
            <a:ext cx="2590800" cy="7080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sz="2000" b="1" i="1">
                <a:latin typeface="Bell MT" panose="02020503060305020303"/>
              </a:rPr>
              <a:t>Do you like dogs ?</a:t>
            </a:r>
          </a:p>
          <a:p>
            <a:endParaRPr lang="en-US" sz="2000" b="1" i="1">
              <a:latin typeface="Bell MT" panose="02020503060305020303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066800" y="4724400"/>
            <a:ext cx="3505200" cy="7080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sz="2000" b="1" i="1">
                <a:latin typeface="Bell MT" panose="02020503060305020303"/>
              </a:rPr>
              <a:t>What pets do you like ?</a:t>
            </a:r>
          </a:p>
          <a:p>
            <a:endParaRPr lang="en-US" sz="2000" b="1" i="1">
              <a:latin typeface="Bell MT" panose="02020503060305020303"/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1066800" y="3810000"/>
            <a:ext cx="3124200" cy="7016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sz="2000" b="1" i="1">
                <a:latin typeface="Bell MT" panose="02020503060305020303"/>
              </a:rPr>
              <a:t>Do you like pets?</a:t>
            </a:r>
          </a:p>
          <a:p>
            <a:endParaRPr lang="en-US" sz="2000" b="1" i="1">
              <a:latin typeface="Bell MT" panose="02020503060305020303"/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5638800" y="2921000"/>
            <a:ext cx="3505200" cy="7016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sz="2000" b="1" i="1">
                <a:latin typeface="Bell MT" panose="02020503060305020303"/>
              </a:rPr>
              <a:t>I have four. I have four.</a:t>
            </a:r>
          </a:p>
          <a:p>
            <a:endParaRPr lang="en-US" sz="2000" b="1" i="1">
              <a:latin typeface="Bell MT" panose="02020503060305020303"/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838200" y="2921000"/>
            <a:ext cx="4191000" cy="7016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sz="2000" b="1" i="1">
                <a:latin typeface="Bell MT" panose="02020503060305020303"/>
              </a:rPr>
              <a:t>How many ships do you have ?</a:t>
            </a:r>
          </a:p>
          <a:p>
            <a:endParaRPr lang="en-US" sz="2000" b="1" i="1">
              <a:latin typeface="Bell MT" panose="02020503060305020303"/>
            </a:endParaRP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5638800" y="2438400"/>
            <a:ext cx="3200400" cy="7080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sz="2000" b="1" i="1">
                <a:latin typeface="Bell MT" panose="02020503060305020303"/>
              </a:rPr>
              <a:t>I like ships. I like ships.</a:t>
            </a:r>
          </a:p>
          <a:p>
            <a:endParaRPr lang="en-US" sz="2000" b="1" i="1">
              <a:latin typeface="Bell MT" panose="02020503060305020303"/>
            </a:endParaRP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838200" y="2438400"/>
            <a:ext cx="3276600" cy="7016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sz="2000" b="1" i="1">
                <a:latin typeface="Bell MT" panose="02020503060305020303"/>
              </a:rPr>
              <a:t>What toys do you like ?</a:t>
            </a:r>
          </a:p>
          <a:p>
            <a:endParaRPr lang="en-US" sz="2000" b="1" i="1">
              <a:latin typeface="Bell MT" panose="02020503060305020303"/>
            </a:endParaRP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5638800" y="1981200"/>
            <a:ext cx="3505200" cy="7080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sz="2000" b="1" i="1">
                <a:latin typeface="Bell MT" panose="02020503060305020303"/>
              </a:rPr>
              <a:t>No, I don’t. No, I don’t .</a:t>
            </a:r>
          </a:p>
          <a:p>
            <a:pPr algn="r"/>
            <a:endParaRPr lang="en-US" sz="2000" b="1" i="1">
              <a:latin typeface="Bell MT" panose="02020503060305020303"/>
            </a:endParaRP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838200" y="1981200"/>
            <a:ext cx="2667000" cy="7016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sz="2000" b="1" i="1">
                <a:latin typeface="Bell MT" panose="02020503060305020303"/>
              </a:rPr>
              <a:t>Do you like trucks ?</a:t>
            </a:r>
          </a:p>
          <a:p>
            <a:endParaRPr lang="en-US" sz="2000" b="1" i="1">
              <a:latin typeface="Bell MT" panose="02020503060305020303"/>
            </a:endParaRPr>
          </a:p>
        </p:txBody>
      </p:sp>
      <p:sp>
        <p:nvSpPr>
          <p:cNvPr id="16" name="TextBox 1"/>
          <p:cNvSpPr txBox="1">
            <a:spLocks noChangeArrowheads="1"/>
          </p:cNvSpPr>
          <p:nvPr/>
        </p:nvSpPr>
        <p:spPr bwMode="auto">
          <a:xfrm>
            <a:off x="5638800" y="1549400"/>
            <a:ext cx="2667000" cy="7080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sz="2000" b="1" i="1">
                <a:latin typeface="Bell MT" panose="02020503060305020303"/>
              </a:rPr>
              <a:t>Yes, I do. Yes, I do.</a:t>
            </a:r>
          </a:p>
          <a:p>
            <a:endParaRPr lang="en-US" sz="2000" b="1" i="1">
              <a:latin typeface="Bell MT" panose="02020503060305020303"/>
            </a:endParaRP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1066800" y="5224463"/>
            <a:ext cx="4724400" cy="3968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sz="2000" b="1" i="1">
                <a:latin typeface="Bell MT" panose="02020503060305020303"/>
              </a:rPr>
              <a:t>How many cats do you have ?</a:t>
            </a: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5638800" y="5224463"/>
            <a:ext cx="3505200" cy="3968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sz="2000" b="1" i="1">
                <a:latin typeface="Bell MT" panose="02020503060305020303"/>
              </a:rPr>
              <a:t>I have two. I have two.</a:t>
            </a:r>
          </a:p>
        </p:txBody>
      </p:sp>
      <p:sp>
        <p:nvSpPr>
          <p:cNvPr id="19" name="TextBox 1"/>
          <p:cNvSpPr txBox="1">
            <a:spLocks noChangeArrowheads="1"/>
          </p:cNvSpPr>
          <p:nvPr/>
        </p:nvSpPr>
        <p:spPr bwMode="auto">
          <a:xfrm>
            <a:off x="5678488" y="3810000"/>
            <a:ext cx="2703512" cy="7080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sz="2000" b="1" i="1">
                <a:latin typeface="Bell MT" panose="02020503060305020303"/>
              </a:rPr>
              <a:t>Yes, I do. Yes, I do.</a:t>
            </a:r>
          </a:p>
          <a:p>
            <a:endParaRPr lang="en-US" sz="2000" b="1" i="1">
              <a:latin typeface="Bell MT" panose="02020503060305020303"/>
            </a:endParaRP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5638800" y="4343400"/>
            <a:ext cx="2971800" cy="7080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sz="2000" b="1" i="1">
                <a:latin typeface="Bell MT" panose="02020503060305020303"/>
              </a:rPr>
              <a:t>No, I don’t. No, I don’t. </a:t>
            </a:r>
          </a:p>
          <a:p>
            <a:pPr algn="r"/>
            <a:endParaRPr lang="en-US" sz="2000" b="1" i="1">
              <a:latin typeface="Bell MT" panose="02020503060305020303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457200" y="297359"/>
            <a:ext cx="3452868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0000"/>
                </a:solidFill>
                <a:latin typeface="Cooper Black" panose="0208090404030B020404" pitchFamily="18" charset="0"/>
                <a:cs typeface="+mn-cs"/>
              </a:rPr>
              <a:t>Let’s chant </a:t>
            </a:r>
          </a:p>
        </p:txBody>
      </p:sp>
      <p:sp>
        <p:nvSpPr>
          <p:cNvPr id="22" name="Rectangle 21"/>
          <p:cNvSpPr/>
          <p:nvPr/>
        </p:nvSpPr>
        <p:spPr>
          <a:xfrm>
            <a:off x="2366814" y="803771"/>
            <a:ext cx="5243679" cy="707886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66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Broadway" panose="04040905080B02020502" pitchFamily="82" charset="0"/>
                <a:cs typeface="+mn-cs"/>
              </a:rPr>
              <a:t>Do you like toys?</a:t>
            </a: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50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25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25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250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99"/>
                            </p:stCondLst>
                            <p:childTnLst>
                              <p:par>
                                <p:cTn id="12" presetID="27" presetClass="emph" presetSubtype="0" fill="remove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" dur="250" autoRev="1" fill="remove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4" dur="250" autoRev="1" fill="remove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5" dur="250" autoRev="1" fill="remove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250" autoRev="1" fill="remove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4" dur="1000" fill="hold"/>
                                        <p:tgtEl>
                                          <p:spTgt spid="1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8" dur="1000" fill="hold"/>
                                        <p:tgtEl>
                                          <p:spTgt spid="1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2" dur="1000" fill="hold"/>
                                        <p:tgtEl>
                                          <p:spTgt spid="1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6" dur="1000" fill="hold"/>
                                        <p:tgtEl>
                                          <p:spTgt spid="1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0" dur="1000" fill="hold"/>
                                        <p:tgtEl>
                                          <p:spTgt spid="1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4" dur="1000" fill="hold"/>
                                        <p:tgtEl>
                                          <p:spTgt spid="1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8" dur="1000" fill="hold"/>
                                        <p:tgtEl>
                                          <p:spTgt spid="1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2" dur="1000" fill="hold"/>
                                        <p:tgtEl>
                                          <p:spTgt spid="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6" dur="1000" fill="hold"/>
                                        <p:tgtEl>
                                          <p:spTgt spid="1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0" dur="1000" fill="hold"/>
                                        <p:tgtEl>
                                          <p:spTgt spid="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4" dur="1000" fill="hold"/>
                                        <p:tgtEl>
                                          <p:spTgt spid="2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8" dur="1000" fill="hold"/>
                                        <p:tgtEl>
                                          <p:spTgt spid="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72" dur="1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76" dur="1000" fill="hold"/>
                                        <p:tgtEl>
                                          <p:spTgt spid="1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0" dur="1000" fill="hold"/>
                                        <p:tgtEl>
                                          <p:spTgt spid="1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23554" name="Content Placeholder 3" descr="images (2)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144000" cy="7391400"/>
          </a:xfrm>
        </p:spPr>
      </p:pic>
      <p:sp>
        <p:nvSpPr>
          <p:cNvPr id="5" name="Rectangle 4"/>
          <p:cNvSpPr/>
          <p:nvPr/>
        </p:nvSpPr>
        <p:spPr>
          <a:xfrm>
            <a:off x="1208067" y="914400"/>
            <a:ext cx="433432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0000"/>
                </a:solidFill>
                <a:latin typeface="Cooper Black" panose="0208090404030B020404" pitchFamily="18" charset="0"/>
                <a:cs typeface="+mn-cs"/>
              </a:rPr>
              <a:t>Read and match</a:t>
            </a:r>
          </a:p>
        </p:txBody>
      </p:sp>
      <p:sp>
        <p:nvSpPr>
          <p:cNvPr id="23556" name="TextBox 5"/>
          <p:cNvSpPr txBox="1">
            <a:spLocks noChangeArrowheads="1"/>
          </p:cNvSpPr>
          <p:nvPr/>
        </p:nvSpPr>
        <p:spPr bwMode="auto">
          <a:xfrm>
            <a:off x="1447800" y="2286000"/>
            <a:ext cx="3429000" cy="4000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sz="2000" b="1"/>
              <a:t>Do you like toys ?</a:t>
            </a:r>
          </a:p>
        </p:txBody>
      </p:sp>
      <p:sp>
        <p:nvSpPr>
          <p:cNvPr id="23557" name="TextBox 6"/>
          <p:cNvSpPr txBox="1">
            <a:spLocks noChangeArrowheads="1"/>
          </p:cNvSpPr>
          <p:nvPr/>
        </p:nvSpPr>
        <p:spPr bwMode="auto">
          <a:xfrm>
            <a:off x="1447800" y="3124200"/>
            <a:ext cx="3592513" cy="4000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sz="2000" b="1"/>
              <a:t>What toys do you like ?</a:t>
            </a:r>
          </a:p>
        </p:txBody>
      </p:sp>
      <p:sp>
        <p:nvSpPr>
          <p:cNvPr id="23558" name="TextBox 7"/>
          <p:cNvSpPr txBox="1">
            <a:spLocks noChangeArrowheads="1"/>
          </p:cNvSpPr>
          <p:nvPr/>
        </p:nvSpPr>
        <p:spPr bwMode="auto">
          <a:xfrm>
            <a:off x="1447800" y="4552950"/>
            <a:ext cx="4191000" cy="4000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sz="2000" b="1"/>
              <a:t>How many cats do you have?</a:t>
            </a:r>
          </a:p>
        </p:txBody>
      </p:sp>
      <p:sp>
        <p:nvSpPr>
          <p:cNvPr id="23559" name="TextBox 8"/>
          <p:cNvSpPr txBox="1">
            <a:spLocks noChangeArrowheads="1"/>
          </p:cNvSpPr>
          <p:nvPr/>
        </p:nvSpPr>
        <p:spPr bwMode="auto">
          <a:xfrm>
            <a:off x="1447800" y="3810000"/>
            <a:ext cx="3592513" cy="4000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sz="2000" b="1"/>
              <a:t>What pets do you like ?</a:t>
            </a:r>
          </a:p>
        </p:txBody>
      </p:sp>
      <p:sp>
        <p:nvSpPr>
          <p:cNvPr id="10" name="Flowchart: Connector 9"/>
          <p:cNvSpPr/>
          <p:nvPr/>
        </p:nvSpPr>
        <p:spPr>
          <a:xfrm>
            <a:off x="990600" y="2219325"/>
            <a:ext cx="457200" cy="447675"/>
          </a:xfrm>
          <a:prstGeom prst="flowChartConnector">
            <a:avLst/>
          </a:prstGeom>
          <a:solidFill>
            <a:srgbClr val="FF00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1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1" name="Flowchart: Connector 10"/>
          <p:cNvSpPr/>
          <p:nvPr/>
        </p:nvSpPr>
        <p:spPr>
          <a:xfrm>
            <a:off x="990600" y="3057525"/>
            <a:ext cx="457200" cy="447675"/>
          </a:xfrm>
          <a:prstGeom prst="flowChartConnector">
            <a:avLst/>
          </a:prstGeom>
          <a:solidFill>
            <a:srgbClr val="FF00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2</a:t>
            </a:r>
          </a:p>
        </p:txBody>
      </p:sp>
      <p:sp>
        <p:nvSpPr>
          <p:cNvPr id="12" name="Flowchart: Connector 11"/>
          <p:cNvSpPr/>
          <p:nvPr/>
        </p:nvSpPr>
        <p:spPr>
          <a:xfrm>
            <a:off x="990600" y="3743325"/>
            <a:ext cx="457200" cy="447675"/>
          </a:xfrm>
          <a:prstGeom prst="flowChartConnector">
            <a:avLst/>
          </a:prstGeom>
          <a:solidFill>
            <a:srgbClr val="FF00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3</a:t>
            </a:r>
          </a:p>
        </p:txBody>
      </p:sp>
      <p:sp>
        <p:nvSpPr>
          <p:cNvPr id="13" name="Flowchart: Connector 12"/>
          <p:cNvSpPr/>
          <p:nvPr/>
        </p:nvSpPr>
        <p:spPr>
          <a:xfrm>
            <a:off x="990600" y="4505325"/>
            <a:ext cx="457200" cy="447675"/>
          </a:xfrm>
          <a:prstGeom prst="flowChartConnector">
            <a:avLst/>
          </a:prstGeom>
          <a:solidFill>
            <a:srgbClr val="FF00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4</a:t>
            </a:r>
          </a:p>
        </p:txBody>
      </p:sp>
      <p:sp>
        <p:nvSpPr>
          <p:cNvPr id="14" name="Flowchart: Connector 13"/>
          <p:cNvSpPr/>
          <p:nvPr/>
        </p:nvSpPr>
        <p:spPr>
          <a:xfrm>
            <a:off x="5562600" y="4505325"/>
            <a:ext cx="457200" cy="447675"/>
          </a:xfrm>
          <a:prstGeom prst="flowChartConnector">
            <a:avLst/>
          </a:prstGeom>
          <a:solidFill>
            <a:srgbClr val="FF00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d</a:t>
            </a:r>
          </a:p>
        </p:txBody>
      </p:sp>
      <p:sp>
        <p:nvSpPr>
          <p:cNvPr id="15" name="Flowchart: Connector 14"/>
          <p:cNvSpPr/>
          <p:nvPr/>
        </p:nvSpPr>
        <p:spPr>
          <a:xfrm>
            <a:off x="5562600" y="3743325"/>
            <a:ext cx="457200" cy="447675"/>
          </a:xfrm>
          <a:prstGeom prst="flowChartConnector">
            <a:avLst/>
          </a:prstGeom>
          <a:solidFill>
            <a:srgbClr val="FF00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c</a:t>
            </a:r>
          </a:p>
        </p:txBody>
      </p:sp>
      <p:sp>
        <p:nvSpPr>
          <p:cNvPr id="16" name="Flowchart: Connector 15"/>
          <p:cNvSpPr/>
          <p:nvPr/>
        </p:nvSpPr>
        <p:spPr>
          <a:xfrm>
            <a:off x="5562600" y="3057525"/>
            <a:ext cx="457200" cy="447675"/>
          </a:xfrm>
          <a:prstGeom prst="flowChartConnector">
            <a:avLst/>
          </a:prstGeom>
          <a:solidFill>
            <a:srgbClr val="FF00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b</a:t>
            </a:r>
          </a:p>
        </p:txBody>
      </p:sp>
      <p:sp>
        <p:nvSpPr>
          <p:cNvPr id="17" name="Flowchart: Connector 16"/>
          <p:cNvSpPr/>
          <p:nvPr/>
        </p:nvSpPr>
        <p:spPr>
          <a:xfrm>
            <a:off x="5562600" y="2209800"/>
            <a:ext cx="457200" cy="447675"/>
          </a:xfrm>
          <a:prstGeom prst="flowChartConnector">
            <a:avLst/>
          </a:prstGeom>
          <a:solidFill>
            <a:srgbClr val="FF00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a</a:t>
            </a:r>
          </a:p>
        </p:txBody>
      </p:sp>
      <p:sp>
        <p:nvSpPr>
          <p:cNvPr id="23568" name="TextBox 17"/>
          <p:cNvSpPr txBox="1">
            <a:spLocks noChangeArrowheads="1"/>
          </p:cNvSpPr>
          <p:nvPr/>
        </p:nvSpPr>
        <p:spPr bwMode="auto">
          <a:xfrm>
            <a:off x="6172200" y="2297113"/>
            <a:ext cx="2667000" cy="36988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b="1" i="1">
                <a:latin typeface="Century Schoolbook" panose="02040604050505020304" pitchFamily="18" charset="0"/>
              </a:rPr>
              <a:t>Robots</a:t>
            </a:r>
          </a:p>
        </p:txBody>
      </p:sp>
      <p:sp>
        <p:nvSpPr>
          <p:cNvPr id="23569" name="TextBox 18"/>
          <p:cNvSpPr txBox="1">
            <a:spLocks noChangeArrowheads="1"/>
          </p:cNvSpPr>
          <p:nvPr/>
        </p:nvSpPr>
        <p:spPr bwMode="auto">
          <a:xfrm>
            <a:off x="6248400" y="3135313"/>
            <a:ext cx="2667000" cy="36988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b="1" i="1">
                <a:latin typeface="Century Schoolbook" panose="02040604050505020304" pitchFamily="18" charset="0"/>
              </a:rPr>
              <a:t>Nine </a:t>
            </a:r>
          </a:p>
        </p:txBody>
      </p:sp>
      <p:sp>
        <p:nvSpPr>
          <p:cNvPr id="23570" name="TextBox 19"/>
          <p:cNvSpPr txBox="1">
            <a:spLocks noChangeArrowheads="1"/>
          </p:cNvSpPr>
          <p:nvPr/>
        </p:nvSpPr>
        <p:spPr bwMode="auto">
          <a:xfrm>
            <a:off x="6248400" y="3897313"/>
            <a:ext cx="2667000" cy="36988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b="1" i="1">
                <a:latin typeface="Century Schoolbook" panose="02040604050505020304" pitchFamily="18" charset="0"/>
              </a:rPr>
              <a:t>Yes, I do</a:t>
            </a:r>
          </a:p>
        </p:txBody>
      </p:sp>
      <p:sp>
        <p:nvSpPr>
          <p:cNvPr id="23571" name="TextBox 20"/>
          <p:cNvSpPr txBox="1">
            <a:spLocks noChangeArrowheads="1"/>
          </p:cNvSpPr>
          <p:nvPr/>
        </p:nvSpPr>
        <p:spPr bwMode="auto">
          <a:xfrm>
            <a:off x="6248400" y="4583113"/>
            <a:ext cx="2667000" cy="36988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b="1" i="1">
                <a:latin typeface="Century Schoolbook" panose="02040604050505020304" pitchFamily="18" charset="0"/>
              </a:rPr>
              <a:t>Cats. </a:t>
            </a:r>
          </a:p>
        </p:txBody>
      </p:sp>
      <p:cxnSp>
        <p:nvCxnSpPr>
          <p:cNvPr id="22" name="Straight Arrow Connector 21"/>
          <p:cNvCxnSpPr>
            <a:endCxn id="15" idx="2"/>
          </p:cNvCxnSpPr>
          <p:nvPr/>
        </p:nvCxnSpPr>
        <p:spPr>
          <a:xfrm>
            <a:off x="4071938" y="2482850"/>
            <a:ext cx="1490662" cy="1484313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endCxn id="17" idx="2"/>
          </p:cNvCxnSpPr>
          <p:nvPr/>
        </p:nvCxnSpPr>
        <p:spPr>
          <a:xfrm flipV="1">
            <a:off x="4419600" y="2433638"/>
            <a:ext cx="1143000" cy="890587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endCxn id="14" idx="3"/>
          </p:cNvCxnSpPr>
          <p:nvPr/>
        </p:nvCxnSpPr>
        <p:spPr>
          <a:xfrm>
            <a:off x="4419600" y="4083050"/>
            <a:ext cx="1209675" cy="804863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V="1">
            <a:off x="4876800" y="3324225"/>
            <a:ext cx="685800" cy="140493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36638"/>
            <a:ext cx="74676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24578" name="Content Placeholder 3" descr="images (2)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144000" cy="7315200"/>
          </a:xfrm>
        </p:spPr>
      </p:pic>
      <p:sp>
        <p:nvSpPr>
          <p:cNvPr id="5" name="Rectangle 4"/>
          <p:cNvSpPr/>
          <p:nvPr/>
        </p:nvSpPr>
        <p:spPr>
          <a:xfrm>
            <a:off x="1657024" y="914400"/>
            <a:ext cx="520097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0000"/>
                </a:solidFill>
                <a:latin typeface="Cooper Black" panose="0208090404030B020404" pitchFamily="18" charset="0"/>
                <a:cs typeface="+mn-cs"/>
              </a:rPr>
              <a:t>Read and complete </a:t>
            </a:r>
          </a:p>
        </p:txBody>
      </p:sp>
      <p:sp>
        <p:nvSpPr>
          <p:cNvPr id="24580" name="TextBox 5"/>
          <p:cNvSpPr txBox="1">
            <a:spLocks noChangeArrowheads="1"/>
          </p:cNvSpPr>
          <p:nvPr/>
        </p:nvSpPr>
        <p:spPr bwMode="auto">
          <a:xfrm>
            <a:off x="890588" y="3624263"/>
            <a:ext cx="7720012" cy="193833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sz="2400" b="1">
                <a:latin typeface="Century Schoolbook" panose="02040604050505020304" pitchFamily="18" charset="0"/>
              </a:rPr>
              <a:t>I have many toys. I have five  ________, three planes and    ______ yo– yos. My friend Mary has some pets. She     _____ two dogs and three        _________. What about you ? What toys do you  _________?       _______ many pets do you have ?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1219200" y="2362200"/>
            <a:ext cx="6629400" cy="693738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b="1" i="1"/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600200" y="2590800"/>
            <a:ext cx="838200" cy="4000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sz="2000" b="1" i="1">
                <a:solidFill>
                  <a:srgbClr val="FF0000"/>
                </a:solidFill>
                <a:latin typeface="Century Schoolbook" panose="02040604050505020304" pitchFamily="18" charset="0"/>
              </a:rPr>
              <a:t>like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3429000" y="2601913"/>
            <a:ext cx="1066800" cy="4000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sz="2000" b="1" i="1">
                <a:solidFill>
                  <a:srgbClr val="FF0000"/>
                </a:solidFill>
                <a:latin typeface="Century Schoolbook" panose="02040604050505020304" pitchFamily="18" charset="0"/>
              </a:rPr>
              <a:t>trucks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4876800" y="2601913"/>
            <a:ext cx="1066800" cy="4000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sz="2000" b="1" i="1">
                <a:solidFill>
                  <a:srgbClr val="FF0000"/>
                </a:solidFill>
                <a:latin typeface="Century Schoolbook" panose="02040604050505020304" pitchFamily="18" charset="0"/>
              </a:rPr>
              <a:t>how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5867400" y="2601913"/>
            <a:ext cx="1066800" cy="4000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sz="2000" b="1" i="1">
                <a:solidFill>
                  <a:srgbClr val="FF0000"/>
                </a:solidFill>
                <a:latin typeface="Century Schoolbook" panose="02040604050505020304" pitchFamily="18" charset="0"/>
              </a:rPr>
              <a:t>ten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6781800" y="2590800"/>
            <a:ext cx="1066800" cy="4000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sz="2000" b="1" i="1">
                <a:solidFill>
                  <a:srgbClr val="FF0000"/>
                </a:solidFill>
                <a:latin typeface="Century Schoolbook" panose="02040604050505020304" pitchFamily="18" charset="0"/>
              </a:rPr>
              <a:t>cats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2514600" y="2590800"/>
            <a:ext cx="762000" cy="4000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sz="2000" b="1" i="1">
                <a:solidFill>
                  <a:srgbClr val="FF0000"/>
                </a:solidFill>
                <a:latin typeface="Century Schoolbook" panose="02040604050505020304" pitchFamily="18" charset="0"/>
              </a:rPr>
              <a:t>has</a:t>
            </a:r>
          </a:p>
        </p:txBody>
      </p:sp>
      <p:sp>
        <p:nvSpPr>
          <p:cNvPr id="14" name="Flowchart: Connector 13"/>
          <p:cNvSpPr/>
          <p:nvPr/>
        </p:nvSpPr>
        <p:spPr>
          <a:xfrm>
            <a:off x="5486400" y="3657600"/>
            <a:ext cx="381000" cy="347663"/>
          </a:xfrm>
          <a:prstGeom prst="flowChartConnector">
            <a:avLst/>
          </a:prstGeom>
          <a:solidFill>
            <a:srgbClr val="FF00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1</a:t>
            </a:r>
          </a:p>
        </p:txBody>
      </p:sp>
      <p:sp>
        <p:nvSpPr>
          <p:cNvPr id="15" name="Flowchart: Connector 14"/>
          <p:cNvSpPr/>
          <p:nvPr/>
        </p:nvSpPr>
        <p:spPr>
          <a:xfrm>
            <a:off x="2743200" y="4038600"/>
            <a:ext cx="381000" cy="347663"/>
          </a:xfrm>
          <a:prstGeom prst="flowChartConnector">
            <a:avLst/>
          </a:prstGeom>
          <a:solidFill>
            <a:srgbClr val="FF00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2</a:t>
            </a:r>
          </a:p>
        </p:txBody>
      </p:sp>
      <p:sp>
        <p:nvSpPr>
          <p:cNvPr id="16" name="Flowchart: Connector 15"/>
          <p:cNvSpPr/>
          <p:nvPr/>
        </p:nvSpPr>
        <p:spPr>
          <a:xfrm>
            <a:off x="3276600" y="4419600"/>
            <a:ext cx="381000" cy="347663"/>
          </a:xfrm>
          <a:prstGeom prst="flowChartConnector">
            <a:avLst/>
          </a:prstGeom>
          <a:solidFill>
            <a:srgbClr val="FF00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3</a:t>
            </a:r>
          </a:p>
        </p:txBody>
      </p:sp>
      <p:sp>
        <p:nvSpPr>
          <p:cNvPr id="17" name="Flowchart: Connector 16"/>
          <p:cNvSpPr/>
          <p:nvPr/>
        </p:nvSpPr>
        <p:spPr>
          <a:xfrm>
            <a:off x="685800" y="4757738"/>
            <a:ext cx="381000" cy="347662"/>
          </a:xfrm>
          <a:prstGeom prst="flowChartConnector">
            <a:avLst/>
          </a:prstGeom>
          <a:solidFill>
            <a:srgbClr val="FF00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4</a:t>
            </a:r>
          </a:p>
        </p:txBody>
      </p:sp>
      <p:sp>
        <p:nvSpPr>
          <p:cNvPr id="18" name="Flowchart: Connector 17"/>
          <p:cNvSpPr/>
          <p:nvPr/>
        </p:nvSpPr>
        <p:spPr>
          <a:xfrm>
            <a:off x="685800" y="5138738"/>
            <a:ext cx="381000" cy="347662"/>
          </a:xfrm>
          <a:prstGeom prst="flowChartConnector">
            <a:avLst/>
          </a:prstGeom>
          <a:solidFill>
            <a:srgbClr val="FF00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5</a:t>
            </a:r>
          </a:p>
        </p:txBody>
      </p:sp>
      <p:sp>
        <p:nvSpPr>
          <p:cNvPr id="19" name="Flowchart: Connector 18"/>
          <p:cNvSpPr/>
          <p:nvPr/>
        </p:nvSpPr>
        <p:spPr>
          <a:xfrm>
            <a:off x="2590800" y="5138738"/>
            <a:ext cx="381000" cy="347662"/>
          </a:xfrm>
          <a:prstGeom prst="flowChartConnector">
            <a:avLst/>
          </a:prstGeom>
          <a:solidFill>
            <a:srgbClr val="FF00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6</a:t>
            </a:r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1.11111E-6 L 0.25 0.14445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" y="7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667 -0.00856 L -0.29167 0.2051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4" y="10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666 0.00417 L 0.11666 0.26389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" y="13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3.33333E-6 L -0.625 0.30417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250" y="152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5.55112E-17 L -0.05 0.36667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00" y="1833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4.81481E-6 L -0.2 0.35811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0" y="17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  <p:bldP spid="1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riel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0</TotalTime>
  <Words>327</Words>
  <Application>Microsoft Office PowerPoint</Application>
  <PresentationFormat>On-screen Show (4:3)</PresentationFormat>
  <Paragraphs>81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5" baseType="lpstr">
      <vt:lpstr>Arial</vt:lpstr>
      <vt:lpstr>Arial Black</vt:lpstr>
      <vt:lpstr>Bell MT</vt:lpstr>
      <vt:lpstr>Broadway</vt:lpstr>
      <vt:lpstr>Century Schoolbook</vt:lpstr>
      <vt:lpstr>Cooper Black</vt:lpstr>
      <vt:lpstr>Wingdings</vt:lpstr>
      <vt:lpstr>Wingdings 2</vt:lpstr>
      <vt:lpstr>Oriel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2021-04-21T02:50:34Z</dcterms:created>
  <dcterms:modified xsi:type="dcterms:W3CDTF">2021-04-21T02:52:21Z</dcterms:modified>
</cp:coreProperties>
</file>